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  <p:sldMasterId id="2147483660" r:id="rId2"/>
    <p:sldMasterId id="2147483672" r:id="rId3"/>
    <p:sldMasterId id="2147483684" r:id="rId4"/>
  </p:sldMasterIdLst>
  <p:sldIdLst>
    <p:sldId id="345" r:id="rId5"/>
    <p:sldId id="346" r:id="rId6"/>
    <p:sldId id="358" r:id="rId7"/>
    <p:sldId id="347" r:id="rId8"/>
    <p:sldId id="348" r:id="rId9"/>
    <p:sldId id="349" r:id="rId10"/>
    <p:sldId id="359" r:id="rId11"/>
    <p:sldId id="360" r:id="rId12"/>
    <p:sldId id="361" r:id="rId13"/>
    <p:sldId id="362" r:id="rId14"/>
    <p:sldId id="325" r:id="rId15"/>
    <p:sldId id="327" r:id="rId16"/>
    <p:sldId id="329" r:id="rId17"/>
    <p:sldId id="330" r:id="rId18"/>
    <p:sldId id="331" r:id="rId19"/>
    <p:sldId id="332" r:id="rId20"/>
    <p:sldId id="356" r:id="rId21"/>
    <p:sldId id="357" r:id="rId22"/>
    <p:sldId id="298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1" autoAdjust="0"/>
    <p:restoredTop sz="94660"/>
  </p:normalViewPr>
  <p:slideViewPr>
    <p:cSldViewPr>
      <p:cViewPr varScale="1">
        <p:scale>
          <a:sx n="84" d="100"/>
          <a:sy n="84" d="100"/>
        </p:scale>
        <p:origin x="-115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56FEAD-7315-4940-A119-140EA362908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709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9D5AC2-9F63-4F04-83DC-EF653C84F5B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835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06BA54-08CA-484C-A836-93E8C09881F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22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AEA6AC-3665-4ADD-A213-5ACD99F4863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08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C795F5-6685-45EE-A070-4DBAC4662AA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4648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2A442C-D3A6-47BE-9C91-927244D3B39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210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1E11A-4B71-497B-B203-DEA889ED50F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1200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A6C4B1-6F72-46FB-85D5-026BFB31E51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127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EEE48A-0B97-44A4-A953-929B22AB918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0829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8B993-9770-4CF6-9C68-F8DC33566A9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263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FA2E3B-20C7-401A-A823-9A1EEFBFAE1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9860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14EC01-A64A-4752-9F3C-61EAB4372F8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0651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A64B1B-C450-488C-9253-C8AD4757633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66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CFC346-D168-4DD5-AD4A-65B6193094F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6654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EFA36-8183-4A86-868B-F91238DC2E0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0452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A9949-4DFA-4428-B35D-9FA9BD5F9E5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5848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36E1A0-A641-42E6-A7B8-51F89305E32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660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CD0A1F-F4E7-4164-B579-2C4C8C99C17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985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11EA10-9E6D-4C7F-9ACD-3B6EC1E18D7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2626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0B965D-250C-429D-B59F-697D009B001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651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07AE39-1AD6-403E-A41A-A711F68FCFC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9091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5FF306-0EAF-4A86-8DC4-D9EC4446A19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1868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865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8529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0741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8657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4911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209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9150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9704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0097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014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3BF998-47F5-41E0-802D-A15998F8F8D0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21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1970C06-7593-4403-A728-FBD279F89B1E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17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81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6.pn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4.png"/><Relationship Id="rId4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gif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60648"/>
            <a:ext cx="4752528" cy="464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01" y="1442492"/>
            <a:ext cx="5364427" cy="40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01" y="1844824"/>
            <a:ext cx="6207339" cy="440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62" y="2285256"/>
            <a:ext cx="827722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37" y="3055163"/>
            <a:ext cx="828675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21" y="3691877"/>
            <a:ext cx="2276475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567" y="3691877"/>
            <a:ext cx="17049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s://timgsa.baidu.com/timg?image&amp;quality=80&amp;size=b9999_10000&amp;sec=1539766467801&amp;di=09db3c35b40ab8bcb3b4209ccebec698&amp;imgtype=0&amp;src=http%3A%2F%2F5b0988e595225.cdn.sohucs.com%2Fimages%2F20171231%2F50cdb9efb4714b3da7a095d381599200.gif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53" y="4192205"/>
            <a:ext cx="4491521" cy="248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8625" y="836712"/>
            <a:ext cx="5603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交流异步电机也称为感应电机</a:t>
            </a:r>
            <a:endParaRPr lang="zh-CN" altLang="en-US" dirty="0"/>
          </a:p>
        </p:txBody>
      </p:sp>
      <p:pic>
        <p:nvPicPr>
          <p:cNvPr id="11" name="Picture 2" descr="https://timgsa.baidu.com/timg?image&amp;quality=80&amp;size=b9999_10000&amp;sec=1539687737868&amp;di=64be4b7f29c5529d6f930a5988368719&amp;imgtype=0&amp;src=http%3A%2F%2F5b0988e595225.cdn.sohucs.com%2Fimages%2F20180115%2F8360f705f7b54e5c96ff0d0a21ded30f.gif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917" y="3474523"/>
            <a:ext cx="2520280" cy="338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49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5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0648"/>
            <a:ext cx="422910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598" y="727373"/>
            <a:ext cx="65341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803" y="2954691"/>
            <a:ext cx="533400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92896"/>
            <a:ext cx="2352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803" y="3738563"/>
            <a:ext cx="276225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744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624"/>
            <a:ext cx="4736526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5" y="3490787"/>
            <a:ext cx="5391150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55732"/>
            <a:ext cx="69723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043237"/>
            <a:ext cx="3000375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097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6632"/>
            <a:ext cx="5760640" cy="264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8" descr="ANd9GcTMGrZvKpHVJgG7Ez37NCM5oDkkaiB3UCAsKbMtPJyAlgUDEvb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6377" r="7288" b="17728"/>
          <a:stretch/>
        </p:blipFill>
        <p:spPr bwMode="auto">
          <a:xfrm>
            <a:off x="179512" y="3356992"/>
            <a:ext cx="4030133" cy="268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10-01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0" t="19900" r="7260" b="-3019"/>
          <a:stretch/>
        </p:blipFill>
        <p:spPr bwMode="auto">
          <a:xfrm>
            <a:off x="4572000" y="3371202"/>
            <a:ext cx="3637762" cy="3252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339752" y="276648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三相交流电机绕组</a:t>
            </a:r>
          </a:p>
        </p:txBody>
      </p:sp>
    </p:spTree>
    <p:extLst>
      <p:ext uri="{BB962C8B-B14F-4D97-AF65-F5344CB8AC3E}">
        <p14:creationId xmlns:p14="http://schemas.microsoft.com/office/powerpoint/2010/main" val="383856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3600" smtClean="0"/>
              <a:t>鼠笼式异步电机转子组成</a:t>
            </a:r>
          </a:p>
        </p:txBody>
      </p:sp>
      <p:pic>
        <p:nvPicPr>
          <p:cNvPr id="44035" name="Picture 5" descr="20100303161940-5658762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921" y="1031729"/>
            <a:ext cx="328612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7" descr="pic_557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149080"/>
            <a:ext cx="292417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9" descr="20081119214819792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221088"/>
            <a:ext cx="46386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il_fi" descr="5189824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2" t="12546" r="13722" b="12727"/>
          <a:stretch>
            <a:fillRect/>
          </a:stretch>
        </p:blipFill>
        <p:spPr bwMode="auto">
          <a:xfrm>
            <a:off x="2442964" y="1052736"/>
            <a:ext cx="297180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9" name="Picture 19" descr="ANd9GcT2V7Ac64FJtDy1Li8XSlMDPU4NhGUgj_yRlry2IYHC9LZwuWj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52736"/>
            <a:ext cx="205740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91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0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鼠笼式异步电机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45060" name="Picture 5" descr="201077835147516_1696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5210175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7" descr="ANd9GcR9C7tZEDLSGtc8Ln9NtT29EGZvKEPzHnaqFhOH8fS_KO7lrCScQ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362200"/>
            <a:ext cx="312420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Text Box 8"/>
          <p:cNvSpPr txBox="1">
            <a:spLocks noChangeArrowheads="1"/>
          </p:cNvSpPr>
          <p:nvPr/>
        </p:nvSpPr>
        <p:spPr bwMode="auto">
          <a:xfrm>
            <a:off x="6629400" y="1905000"/>
            <a:ext cx="129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端环</a:t>
            </a:r>
          </a:p>
        </p:txBody>
      </p:sp>
    </p:spTree>
    <p:extLst>
      <p:ext uri="{BB962C8B-B14F-4D97-AF65-F5344CB8AC3E}">
        <p14:creationId xmlns:p14="http://schemas.microsoft.com/office/powerpoint/2010/main" val="281024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/>
          <a:p>
            <a:pPr eaLnBrk="1" hangingPunct="1"/>
            <a:r>
              <a:rPr lang="zh-CN" altLang="en-US" smtClean="0"/>
              <a:t>绕线式异步电机</a:t>
            </a:r>
            <a:r>
              <a:rPr lang="en-US" altLang="zh-CN" smtClean="0"/>
              <a:t>-</a:t>
            </a:r>
            <a:r>
              <a:rPr lang="zh-CN" altLang="en-US" smtClean="0"/>
              <a:t>滑环与电刷</a:t>
            </a:r>
          </a:p>
        </p:txBody>
      </p:sp>
      <p:pic>
        <p:nvPicPr>
          <p:cNvPr id="46085" name="Picture 7" descr="ANd9GcQrjjvAKafj28qd-6ifgw6MRrkUM7boawEll0icRAcoRcbf4nXV0Q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9" t="11437" r="8596" b="-5804"/>
          <a:stretch/>
        </p:blipFill>
        <p:spPr bwMode="auto">
          <a:xfrm>
            <a:off x="91822" y="1025369"/>
            <a:ext cx="2545479" cy="238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9" descr="ANd9GcS6KNQ_wE_wR7wD_QpQmSjMAfICqWdYb8OqSs7zdz1qJrUM1B7o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949547"/>
            <a:ext cx="151923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9" name="Picture 16" descr="ANd9GcQ6LiMvVhuRvSyonfFduIsVlW6P8JDFB5-zo1eTboOfO-x1ezwLD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871960"/>
            <a:ext cx="4191000" cy="254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http://i04.pic.sogou.com/59bbcc311ebcdad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1" r="9322" b="3004"/>
          <a:stretch/>
        </p:blipFill>
        <p:spPr bwMode="auto">
          <a:xfrm>
            <a:off x="-15366" y="3413548"/>
            <a:ext cx="4859759" cy="330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70" y="3861048"/>
            <a:ext cx="4314941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823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0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0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869"/>
            <a:ext cx="8229600" cy="868958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异步电机外形</a:t>
            </a:r>
          </a:p>
        </p:txBody>
      </p:sp>
      <p:pic>
        <p:nvPicPr>
          <p:cNvPr id="47107" name="Picture 5" descr="ANd9GcRlrXL0CzRwNuHY7yVLzaSByPPSsYVtk9_b9ZYYYMp_O0GEgbhZQ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12" y="836712"/>
            <a:ext cx="4800600" cy="334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 descr="ANd9GcSaJ15Dnje6RSbVh6NPDSJYPZAiu40tyqR6fIWA1jhSbVZY-ksB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312" y="1157387"/>
            <a:ext cx="3505200" cy="302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https://ss2.bdstatic.com/70cFvnSh_Q1YnxGkpoWK1HF6hhy/it/u=2234520236,3142669036&amp;fm=200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682809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01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5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2656"/>
            <a:ext cx="4423349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6" y="874422"/>
            <a:ext cx="4280605" cy="436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91680" y="4941168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图</a:t>
            </a:r>
            <a:r>
              <a:rPr lang="en-US" altLang="zh-CN" dirty="0" smtClean="0">
                <a:solidFill>
                  <a:prstClr val="black"/>
                </a:solidFill>
              </a:rPr>
              <a:t>1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19" y="1628800"/>
            <a:ext cx="2577208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029" y="1605561"/>
            <a:ext cx="3641345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55776" y="5733256"/>
            <a:ext cx="453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视频</a:t>
            </a:r>
          </a:p>
        </p:txBody>
      </p:sp>
    </p:spTree>
    <p:extLst>
      <p:ext uri="{BB962C8B-B14F-4D97-AF65-F5344CB8AC3E}">
        <p14:creationId xmlns:p14="http://schemas.microsoft.com/office/powerpoint/2010/main" val="255821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18205" y="394234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00"/>
                </a:solidFill>
              </a:rPr>
              <a:t>感应电势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64710"/>
            <a:ext cx="2635250" cy="296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5542" y="3573016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图</a:t>
            </a:r>
            <a:r>
              <a:rPr lang="en-US" altLang="zh-CN" dirty="0" smtClean="0">
                <a:solidFill>
                  <a:srgbClr val="000000"/>
                </a:solidFill>
              </a:rPr>
              <a:t>3-5</a:t>
            </a:r>
            <a:r>
              <a:rPr lang="zh-CN" altLang="en-US" dirty="0" smtClean="0">
                <a:solidFill>
                  <a:srgbClr val="000000"/>
                </a:solidFill>
              </a:rPr>
              <a:t>、异步电机的工作原理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35896" y="318154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感应电流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016" y="257390"/>
            <a:ext cx="3082156" cy="338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62310" y="420395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同步电机</a:t>
            </a:r>
            <a:r>
              <a:rPr lang="en-US" altLang="zh-CN" dirty="0" smtClean="0">
                <a:solidFill>
                  <a:srgbClr val="000000"/>
                </a:solidFill>
              </a:rPr>
              <a:t>?</a:t>
            </a:r>
            <a:endParaRPr lang="zh-CN" altLang="en-US" dirty="0">
              <a:solidFill>
                <a:srgbClr val="000000"/>
              </a:solidFill>
            </a:endParaRPr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683" y="4503004"/>
            <a:ext cx="50482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508518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与直流电机性能对比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80112" y="2180711"/>
                <a:ext cx="3241080" cy="584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/>
                        </a:rPr>
                        <m:t>(</m:t>
                      </m:r>
                      <m:r>
                        <a:rPr lang="en-US" altLang="zh-CN" b="0" i="1" dirty="0" smtClean="0">
                          <a:latin typeface="Cambria Math"/>
                        </a:rPr>
                        <m:t>𝑠</m:t>
                      </m:r>
                      <m:r>
                        <a:rPr lang="en-US" altLang="zh-CN" b="0" i="1" dirty="0" smtClean="0">
                          <a:latin typeface="Cambria Math"/>
                        </a:rPr>
                        <m:t>)=</m:t>
                      </m:r>
                      <m:f>
                        <m:fPr>
                          <m:type m:val="skw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 dirty="0">
                              <a:latin typeface="Cambria Math"/>
                            </a:rPr>
                            <m:t>𝑠</m:t>
                          </m:r>
                          <m:r>
                            <a:rPr lang="en-US" altLang="zh-CN" b="0" i="1" dirty="0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  <m:r>
                            <a:rPr lang="el-GR" altLang="zh-CN" b="0" i="1" smtClean="0">
                              <a:latin typeface="Cambria Math"/>
                            </a:rPr>
                            <m:t>𝜋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2180711"/>
                <a:ext cx="3241080" cy="58490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452320" y="3227708"/>
            <a:ext cx="124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矢量控制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88953" y="3757682"/>
            <a:ext cx="136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异步</a:t>
            </a:r>
            <a:r>
              <a:rPr lang="zh-CN" altLang="en-US" dirty="0" smtClean="0"/>
              <a:t>电机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373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2" grpId="0"/>
      <p:bldP spid="3" grpId="0"/>
      <p:bldP spid="4" grpId="0"/>
      <p:bldP spid="6" grpId="0"/>
      <p:bldP spid="9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064" y="2185133"/>
            <a:ext cx="12096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59" y="3144360"/>
            <a:ext cx="8214630" cy="616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04" y="3789040"/>
            <a:ext cx="8154506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50" y="4437112"/>
            <a:ext cx="8463539" cy="483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07" y="5091701"/>
            <a:ext cx="7552307" cy="288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01" y="5379766"/>
            <a:ext cx="7590713" cy="49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2205" y="5875531"/>
            <a:ext cx="7370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13.(</a:t>
            </a:r>
            <a:r>
              <a:rPr lang="zh-CN" altLang="en-US" dirty="0" smtClean="0"/>
              <a:t>记分</a:t>
            </a:r>
            <a:r>
              <a:rPr lang="en-US" altLang="zh-CN" dirty="0" smtClean="0"/>
              <a:t>)</a:t>
            </a:r>
            <a:r>
              <a:rPr lang="zh-CN" altLang="en-US" dirty="0" smtClean="0"/>
              <a:t>试证明三相对称电流（幅值相同，相位相差</a:t>
            </a:r>
            <a:r>
              <a:rPr lang="en-US" altLang="zh-CN" dirty="0" smtClean="0"/>
              <a:t>120°</a:t>
            </a:r>
            <a:r>
              <a:rPr lang="zh-CN" altLang="en-US" dirty="0" smtClean="0"/>
              <a:t>）通入三相对称绕组（空间上相差</a:t>
            </a:r>
            <a:r>
              <a:rPr lang="en-US" altLang="zh-CN" dirty="0" smtClean="0"/>
              <a:t>120°</a:t>
            </a:r>
            <a:r>
              <a:rPr lang="zh-CN" altLang="en-US" dirty="0" smtClean="0"/>
              <a:t>电角度）产生的磁场是圆形旋转磁场。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1407" y="2564904"/>
            <a:ext cx="691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做</a:t>
            </a:r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6659" y="11663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1</a:t>
            </a:r>
            <a:r>
              <a:rPr lang="zh-CN" altLang="en-US" dirty="0" smtClean="0">
                <a:solidFill>
                  <a:srgbClr val="000000"/>
                </a:solidFill>
              </a:rPr>
              <a:t>、什么是异步？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659" y="485964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2</a:t>
            </a:r>
            <a:r>
              <a:rPr lang="zh-CN" altLang="en-US" dirty="0" smtClean="0">
                <a:solidFill>
                  <a:srgbClr val="000000"/>
                </a:solidFill>
              </a:rPr>
              <a:t>、如何改变电机转向？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6659" y="980728"/>
            <a:ext cx="546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3</a:t>
            </a:r>
            <a:r>
              <a:rPr lang="zh-CN" altLang="en-US" dirty="0" smtClean="0">
                <a:solidFill>
                  <a:srgbClr val="000000"/>
                </a:solidFill>
              </a:rPr>
              <a:t>、电机的电流与转矩情况（与直流电机相比）？</a:t>
            </a:r>
            <a:endParaRPr lang="zh-CN" altLang="en-US" dirty="0">
              <a:solidFill>
                <a:srgbClr val="000000"/>
              </a:solidFill>
            </a:endParaRPr>
          </a:p>
        </p:txBody>
      </p:sp>
      <p:pic>
        <p:nvPicPr>
          <p:cNvPr id="13" name="Picture 2" descr="H:\自动控制实践2018\修改版本\zmr\视频\异步电机动图2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797" y="397560"/>
            <a:ext cx="33909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75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5" y="980728"/>
            <a:ext cx="8975577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963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pengky.cn/motor-train-unit/AC-asynchronous-traction-motor/zhengji-YB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4886" r="6385" b="8675"/>
          <a:stretch/>
        </p:blipFill>
        <p:spPr bwMode="auto">
          <a:xfrm>
            <a:off x="251520" y="404664"/>
            <a:ext cx="8618346" cy="626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89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36" y="1802109"/>
            <a:ext cx="3643313" cy="203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30" y="3861048"/>
            <a:ext cx="7286625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84" y="6251800"/>
            <a:ext cx="4755178" cy="538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0"/>
            <a:ext cx="3024336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16" y="504056"/>
            <a:ext cx="4016907" cy="306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09" y="810567"/>
            <a:ext cx="3687840" cy="991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s://timgsa.baidu.com/timg?image&amp;quality=80&amp;size=b9999_10000&amp;sec=1539755654512&amp;di=854f1b119dcb704b152e667cd51ff117&amp;imgtype=0&amp;src=http%3A%2F%2Fimg.mp.sohu.com%2Fupload%2F20170718%2F6e183a1c4f7d43aca7fa3b30c8236caf_th.png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00380"/>
            <a:ext cx="3384376" cy="322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92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358448"/>
            <a:ext cx="3606662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934512"/>
            <a:ext cx="246697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1100-7"/>
          <p:cNvPicPr>
            <a:picLocks noChangeAspect="1" noChangeArrowheads="1"/>
          </p:cNvPicPr>
          <p:nvPr/>
        </p:nvPicPr>
        <p:blipFill>
          <a:blip r:embed="rId4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476" y="4098602"/>
            <a:ext cx="1980728" cy="2519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8" y="2707432"/>
            <a:ext cx="7191375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334" y="847759"/>
            <a:ext cx="2921849" cy="1635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3" y="187667"/>
            <a:ext cx="2933700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https://timgsa.baidu.com/timg?image&amp;quality=80&amp;size=b9999_10000&amp;sec=1539766712399&amp;di=7cb3b6fb3f10ff457ae1d7e2959066fe&amp;imgtype=0&amp;src=http%3A%2F%2F5b0988e595225.cdn.sohucs.com%2Fimages%2F20171223%2F625529fb43644d289919c48d042276b4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48420"/>
            <a:ext cx="2343150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15150" y="2114266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圆形旋转磁场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846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96" y="160947"/>
            <a:ext cx="4608338" cy="412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2736304" cy="1176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420888"/>
            <a:ext cx="3476625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68" y="5161115"/>
            <a:ext cx="2195947" cy="67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443976"/>
            <a:ext cx="4881851" cy="239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939988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1</a:t>
            </a:r>
            <a:r>
              <a:rPr lang="zh-CN" altLang="en-US" dirty="0" smtClean="0">
                <a:solidFill>
                  <a:srgbClr val="000000"/>
                </a:solidFill>
              </a:rPr>
              <a:t>、如何改变电机转向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85876" y="5942863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2</a:t>
            </a:r>
            <a:r>
              <a:rPr lang="zh-CN" altLang="en-US" dirty="0" smtClean="0">
                <a:solidFill>
                  <a:srgbClr val="000000"/>
                </a:solidFill>
              </a:rPr>
              <a:t>、为什么要用三相电？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88211" y="5959997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3</a:t>
            </a:r>
            <a:r>
              <a:rPr lang="zh-CN" altLang="en-US" dirty="0" smtClean="0">
                <a:solidFill>
                  <a:srgbClr val="000000"/>
                </a:solidFill>
              </a:rPr>
              <a:t>、多相电产生旋转磁场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6428616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4</a:t>
            </a:r>
            <a:r>
              <a:rPr lang="zh-CN" altLang="en-US" dirty="0" smtClean="0">
                <a:solidFill>
                  <a:srgbClr val="000000"/>
                </a:solidFill>
              </a:rPr>
              <a:t>、缺一相剩下多少相？还有旋转磁场吗？</a:t>
            </a:r>
            <a:endParaRPr lang="zh-CN" altLang="en-US" dirty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555154"/>
            <a:ext cx="1790700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379" y="682903"/>
            <a:ext cx="186690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974" y="714005"/>
            <a:ext cx="1962150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926" y="3086100"/>
            <a:ext cx="33909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11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76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6316"/>
            <a:ext cx="553402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71647"/>
            <a:ext cx="6657975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41" y="5114481"/>
            <a:ext cx="103822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157192"/>
            <a:ext cx="496252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689" y="484315"/>
            <a:ext cx="1876425" cy="587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419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04664"/>
            <a:ext cx="563880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133350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2" y="1806724"/>
            <a:ext cx="467677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94" y="2636912"/>
            <a:ext cx="21621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79" y="2912795"/>
            <a:ext cx="6877050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9" y="5743575"/>
            <a:ext cx="750570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856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7820025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60" y="1412775"/>
            <a:ext cx="17621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529" y="1708050"/>
            <a:ext cx="652462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639649"/>
            <a:ext cx="24479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662363"/>
            <a:ext cx="587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73" y="4365104"/>
            <a:ext cx="355282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797152"/>
            <a:ext cx="51054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913" y="5661248"/>
            <a:ext cx="568642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150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186</Words>
  <Application>Microsoft Office PowerPoint</Application>
  <PresentationFormat>全屏显示(4:3)</PresentationFormat>
  <Paragraphs>27</Paragraphs>
  <Slides>19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4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Office 主题</vt:lpstr>
      <vt:lpstr>默认设计模板</vt:lpstr>
      <vt:lpstr>1_默认设计模板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鼠笼式异步电机转子组成</vt:lpstr>
      <vt:lpstr>鼠笼式异步电机</vt:lpstr>
      <vt:lpstr>绕线式异步电机-滑环与电刷</vt:lpstr>
      <vt:lpstr>异步电机外形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自动控制元件-绪论</dc:title>
  <dc:creator>Administrator</dc:creator>
  <cp:lastModifiedBy>ZMR</cp:lastModifiedBy>
  <cp:revision>108</cp:revision>
  <dcterms:created xsi:type="dcterms:W3CDTF">2018-02-26T02:01:43Z</dcterms:created>
  <dcterms:modified xsi:type="dcterms:W3CDTF">2019-11-07T08:24:43Z</dcterms:modified>
</cp:coreProperties>
</file>